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1" r:id="rId2"/>
    <p:sldId id="454" r:id="rId3"/>
    <p:sldId id="493" r:id="rId4"/>
    <p:sldId id="515" r:id="rId5"/>
    <p:sldId id="516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39" r:id="rId15"/>
    <p:sldId id="540" r:id="rId16"/>
    <p:sldId id="541" r:id="rId17"/>
    <p:sldId id="542" r:id="rId18"/>
    <p:sldId id="543" r:id="rId19"/>
    <p:sldId id="456" r:id="rId20"/>
    <p:sldId id="494" r:id="rId21"/>
    <p:sldId id="525" r:id="rId22"/>
    <p:sldId id="526" r:id="rId23"/>
    <p:sldId id="527" r:id="rId24"/>
    <p:sldId id="528" r:id="rId25"/>
    <p:sldId id="457" r:id="rId26"/>
    <p:sldId id="503" r:id="rId27"/>
    <p:sldId id="529" r:id="rId28"/>
    <p:sldId id="530" r:id="rId29"/>
    <p:sldId id="531" r:id="rId30"/>
    <p:sldId id="532" r:id="rId31"/>
    <p:sldId id="504" r:id="rId32"/>
    <p:sldId id="505" r:id="rId33"/>
    <p:sldId id="506" r:id="rId34"/>
    <p:sldId id="507" r:id="rId35"/>
    <p:sldId id="458" r:id="rId36"/>
    <p:sldId id="533" r:id="rId37"/>
    <p:sldId id="534" r:id="rId38"/>
    <p:sldId id="547" r:id="rId39"/>
    <p:sldId id="548" r:id="rId40"/>
    <p:sldId id="553" r:id="rId41"/>
    <p:sldId id="554" r:id="rId42"/>
    <p:sldId id="555" r:id="rId43"/>
    <p:sldId id="549" r:id="rId44"/>
    <p:sldId id="550" r:id="rId45"/>
    <p:sldId id="551" r:id="rId46"/>
    <p:sldId id="552" r:id="rId47"/>
    <p:sldId id="535" r:id="rId48"/>
    <p:sldId id="556" r:id="rId49"/>
    <p:sldId id="557" r:id="rId50"/>
    <p:sldId id="558" r:id="rId51"/>
    <p:sldId id="559" r:id="rId52"/>
    <p:sldId id="560" r:id="rId53"/>
    <p:sldId id="561" r:id="rId54"/>
    <p:sldId id="562" r:id="rId55"/>
    <p:sldId id="508" r:id="rId56"/>
    <p:sldId id="536" r:id="rId57"/>
    <p:sldId id="537" r:id="rId58"/>
    <p:sldId id="538" r:id="rId59"/>
    <p:sldId id="460" r:id="rId60"/>
    <p:sldId id="544" r:id="rId61"/>
    <p:sldId id="545" r:id="rId62"/>
    <p:sldId id="479" r:id="rId63"/>
    <p:sldId id="480" r:id="rId64"/>
    <p:sldId id="481" r:id="rId65"/>
    <p:sldId id="546" r:id="rId66"/>
    <p:sldId id="461" r:id="rId67"/>
    <p:sldId id="495" r:id="rId68"/>
    <p:sldId id="496" r:id="rId69"/>
    <p:sldId id="462" r:id="rId70"/>
    <p:sldId id="497" r:id="rId71"/>
    <p:sldId id="498" r:id="rId72"/>
    <p:sldId id="488" r:id="rId73"/>
    <p:sldId id="489" r:id="rId74"/>
    <p:sldId id="490" r:id="rId75"/>
    <p:sldId id="49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0146" autoAdjust="0"/>
  </p:normalViewPr>
  <p:slideViewPr>
    <p:cSldViewPr snapToGrid="0">
      <p:cViewPr varScale="1">
        <p:scale>
          <a:sx n="60" d="100"/>
          <a:sy n="60" d="100"/>
        </p:scale>
        <p:origin x="90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775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677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134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073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504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789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919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69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417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36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402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215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390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405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690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90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118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704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548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31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168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239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135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172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402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763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246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938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013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268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905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0132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6157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944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62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9960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106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466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1865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3730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2093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62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8981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9096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209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1034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866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440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5680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866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2692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474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35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0731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6820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8971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9891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9995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6175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6710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42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3320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4048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273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0467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9894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3349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522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3958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7226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158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214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020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HW5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111725-3183-4F9E-8990-361D738D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15" y="1431822"/>
            <a:ext cx="9131769" cy="39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042A9CD-D464-42AE-9B7B-BEDD0F74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86" y="609455"/>
            <a:ext cx="8172870" cy="281954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49D4CC0-13CB-4A66-87AC-15CBEF57B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094" y="2809503"/>
            <a:ext cx="4769095" cy="29402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BA37D6-4417-45EC-BC49-6D1F75844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474" y="5899277"/>
            <a:ext cx="1308167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8443DA-3BBB-4715-904E-76E5CD10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1" y="870435"/>
            <a:ext cx="6972658" cy="122561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DEC98BE-47F5-4ED3-BDA0-C43DB968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296" y="1762656"/>
            <a:ext cx="2641736" cy="66678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EA83C0-FA99-470F-96F0-6FB3A53A4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71" y="3609247"/>
            <a:ext cx="5193030" cy="19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19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2F4CC13-9AC4-4D50-A440-B7A1777B1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84" y="627224"/>
            <a:ext cx="6877403" cy="88269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B4D3F87-3EB1-4852-AB33-2BA50D64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895" y="805325"/>
            <a:ext cx="3042297" cy="88269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F732C5E-DC4F-4782-AC2E-A5DDECC61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56" y="2137143"/>
            <a:ext cx="6109014" cy="29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8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92FD51-DF3E-410B-BA1E-F7694CA3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4" y="369489"/>
            <a:ext cx="6890104" cy="254648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026D425-E4F7-4C82-A66C-C305BEBC7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352" y="1024703"/>
            <a:ext cx="1320868" cy="3429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938A86-D4C3-4F52-A94A-B872241B9FC1}"/>
              </a:ext>
            </a:extLst>
          </p:cNvPr>
          <p:cNvSpPr/>
          <p:nvPr/>
        </p:nvSpPr>
        <p:spPr>
          <a:xfrm>
            <a:off x="1490208" y="3285459"/>
            <a:ext cx="3931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Using </a:t>
            </a:r>
            <a:r>
              <a:rPr lang="en-US" altLang="zh-TW" sz="2400" dirty="0" err="1"/>
              <a:t>string.replace</a:t>
            </a:r>
            <a:r>
              <a:rPr lang="en-US" altLang="zh-TW" sz="2400" dirty="0"/>
              <a:t>(/\s+/g,"")</a:t>
            </a:r>
            <a:endParaRPr lang="zh-TW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59FDC0-A32D-423D-9B96-DB1F5A156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30" y="3223023"/>
            <a:ext cx="4713952" cy="25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8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0E85B39-0F55-4991-9585-1CE531EA2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72" y="413336"/>
            <a:ext cx="6096313" cy="294655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D1603A4-B856-4283-B55A-75B98906F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7" y="2087211"/>
            <a:ext cx="6883754" cy="337202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96F73B-C17A-4E3E-8BCC-E2537A488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522" y="3917381"/>
            <a:ext cx="2362321" cy="20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5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5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2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8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5-2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</a:t>
            </a:r>
            <a:r>
              <a:rPr lang="en-US" altLang="zh-TW" sz="40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Object.values</a:t>
            </a:r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() in Node-RED</a:t>
            </a:r>
          </a:p>
        </p:txBody>
      </p:sp>
    </p:spTree>
    <p:extLst>
      <p:ext uri="{BB962C8B-B14F-4D97-AF65-F5344CB8AC3E}">
        <p14:creationId xmlns:p14="http://schemas.microsoft.com/office/powerpoint/2010/main" val="3488374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5-1</a:t>
            </a:r>
          </a:p>
        </p:txBody>
      </p:sp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0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50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8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9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6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5-3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Design of a voting system</a:t>
            </a:r>
          </a:p>
        </p:txBody>
      </p:sp>
    </p:spTree>
    <p:extLst>
      <p:ext uri="{BB962C8B-B14F-4D97-AF65-F5344CB8AC3E}">
        <p14:creationId xmlns:p14="http://schemas.microsoft.com/office/powerpoint/2010/main" val="247521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6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1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9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5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C945E64-8A58-4D77-B209-FA47853B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" y="241136"/>
            <a:ext cx="12148174" cy="637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6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78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6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86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50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5-4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Evaluate the voting results</a:t>
            </a:r>
          </a:p>
        </p:txBody>
      </p:sp>
    </p:spTree>
    <p:extLst>
      <p:ext uri="{BB962C8B-B14F-4D97-AF65-F5344CB8AC3E}">
        <p14:creationId xmlns:p14="http://schemas.microsoft.com/office/powerpoint/2010/main" val="3111182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315869D-62FC-47D3-9134-BA3E0EAA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64" y="252738"/>
            <a:ext cx="9284177" cy="309895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8D14FD1-BA28-4588-A6F4-C42882225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546" y="2999405"/>
            <a:ext cx="6902805" cy="32196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0649DBC-27BA-42DF-944F-92015DA5D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769" y="5695342"/>
            <a:ext cx="2451226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48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E0286F-E950-40EF-88CF-9271C005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66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03DCCB-C50E-4FD6-96B6-A5A84302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694"/>
            <a:ext cx="9207973" cy="14605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9A089A9-2F48-4114-AD43-CE721CE0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921" y="1053625"/>
            <a:ext cx="7836303" cy="413406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B7FB48C-420E-4262-85C6-1E88FB189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673" y="4418219"/>
            <a:ext cx="9258776" cy="2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21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547AEC-3DE9-4AD0-9D5C-1790EEB4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65" y="355559"/>
            <a:ext cx="5226319" cy="157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8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35B44CB-0DCF-4045-803D-5B3F6C68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" y="590404"/>
            <a:ext cx="12052919" cy="56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85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5B7F259-E7AA-4EBF-B7AD-37A7BA562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51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DF77E9B-825F-467E-A841-665D88E4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697" y="1196860"/>
            <a:ext cx="5956606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9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26F35EA-61E3-4FEA-839F-2F947C704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386" y="1495325"/>
            <a:ext cx="9303228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12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8290B63-48C8-420B-A108-777A9A11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875"/>
            <a:ext cx="12192000" cy="63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0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6E4D0C8-65A4-4271-B676-4B315475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6E724DD-8E0C-4A7D-A239-7DA01A4F7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827" y="2539954"/>
            <a:ext cx="5734345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5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D5D0431-A7AC-42F6-A53A-E3DB10A0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" y="266537"/>
            <a:ext cx="12084671" cy="63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89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330022C-4635-44ED-9802-B194BD9D4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40" y="623464"/>
            <a:ext cx="4299171" cy="63503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5EF967E-B083-4180-A6E4-23ED3172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65" y="1662535"/>
            <a:ext cx="6426530" cy="92714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22F37F1-39FD-40AE-9E37-11B81F6DF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65" y="2921032"/>
            <a:ext cx="8509437" cy="7874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1E7C47-122A-4E39-AA22-1FCAE5190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465" y="1234962"/>
            <a:ext cx="9119069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08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083A462-C9AA-4439-87B0-2BB93AD7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31" y="355442"/>
            <a:ext cx="6578938" cy="614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18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EB38E17-3BA0-4506-A8D1-B468EB2A7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30" y="526901"/>
            <a:ext cx="10490739" cy="58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8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309F8D-13D9-40F7-9F27-A751AA87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59" y="942493"/>
            <a:ext cx="4730993" cy="43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3DAFA4-4986-4351-B5BE-D60EC3ED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38" y="2949771"/>
            <a:ext cx="6223320" cy="3829247"/>
          </a:xfrm>
          <a:prstGeom prst="rect">
            <a:avLst/>
          </a:prstGeom>
        </p:spPr>
      </p:pic>
      <p:sp>
        <p:nvSpPr>
          <p:cNvPr id="3" name="AutoShape 2" descr="https://hackmd.io/_uploads/S1sxQaXb6.png">
            <a:extLst>
              <a:ext uri="{FF2B5EF4-FFF2-40B4-BE49-F238E27FC236}">
                <a16:creationId xmlns:a16="http://schemas.microsoft.com/office/drawing/2014/main" id="{0A11C8B0-80BE-461C-873C-73D9F2D87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26E92C-4BAB-4E8D-83ED-5890F6019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2" y="267191"/>
            <a:ext cx="6236020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7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DDB77F-F7D5-4C07-AF17-EE16DEC9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1219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97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91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48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5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67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2659558"/>
            <a:ext cx="97302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4-5</a:t>
            </a:r>
          </a:p>
          <a:p>
            <a:pPr algn="ctr"/>
            <a:r>
              <a:rPr lang="en-US" altLang="zh-TW" sz="4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Visualize the voting results</a:t>
            </a:r>
          </a:p>
        </p:txBody>
      </p:sp>
    </p:spTree>
    <p:extLst>
      <p:ext uri="{BB962C8B-B14F-4D97-AF65-F5344CB8AC3E}">
        <p14:creationId xmlns:p14="http://schemas.microsoft.com/office/powerpoint/2010/main" val="2634001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4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2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22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5-1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40011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Display the results of exercise 5-3 on Node-RED Dashboard.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126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B0F0313-B1E8-4D86-B3AD-FABCBEA5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3B2B87B-194F-4F95-8323-23F6E2D29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826" y="498324"/>
            <a:ext cx="2870348" cy="586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80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9C432CC-2297-45AB-9480-D249D45A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83" y="3242994"/>
            <a:ext cx="4584936" cy="326406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B36D40C-4ED4-491D-9669-59AD15A29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79" y="3825594"/>
            <a:ext cx="4540483" cy="231151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B953CE-8877-4434-A109-5B7EEBF82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14" y="492509"/>
            <a:ext cx="7702946" cy="38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40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87B06DB-6AF8-47A3-BC59-A6FE4D64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55" y="347518"/>
            <a:ext cx="2233015" cy="25397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92E4277-A104-429E-BB1E-981E050D0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119" y="799965"/>
            <a:ext cx="4756394" cy="52580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BE0C623-8FF0-484D-AD17-86A307DC7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606" y="799965"/>
            <a:ext cx="4756394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55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45F024A-755C-4E91-BA37-8041F8086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46" y="648918"/>
            <a:ext cx="5435879" cy="430552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27BDE6B-B243-4BFD-B554-7695B9D9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125" y="1463574"/>
            <a:ext cx="4794496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86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1B4AB32-1BD2-4721-8C1D-1BA9BA97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73" y="710622"/>
            <a:ext cx="4730993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82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439ECBB-A88D-4A03-A0B6-E1CC24AD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564" y="682484"/>
            <a:ext cx="7010760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0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5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4-2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2463647" y="3765309"/>
            <a:ext cx="726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Print the value of mag data when the mag &gt; 4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307457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763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38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4-3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2878760" y="3782943"/>
            <a:ext cx="6434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voting system for four candidates.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00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6A84B3-4056-406D-8417-D7F76C57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1" y="239930"/>
            <a:ext cx="5975657" cy="446427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07A7B5E-5F2E-48FB-A489-B3D9A025A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314" y="1047721"/>
            <a:ext cx="2457576" cy="110495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11046B5-741D-42AF-AB0D-6F8148D2E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4" y="2673322"/>
            <a:ext cx="2425825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36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73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64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3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806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215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47F91C9-F66F-42EA-BC41-EF887C63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35" y="403069"/>
            <a:ext cx="9315929" cy="60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9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C0DF40C-3F19-494D-936F-DE0CC620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4" y="280561"/>
            <a:ext cx="4813547" cy="36387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7FA9EB9-67CA-423C-8864-7B9A3BAA7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574" y="3545775"/>
            <a:ext cx="9125419" cy="13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2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3417</TotalTime>
  <Words>162</Words>
  <Application>Microsoft Office PowerPoint</Application>
  <PresentationFormat>寬螢幕</PresentationFormat>
  <Paragraphs>94</Paragraphs>
  <Slides>75</Slides>
  <Notes>75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83" baseType="lpstr">
      <vt:lpstr>Poppins Bold</vt:lpstr>
      <vt:lpstr>微軟正黑體</vt:lpstr>
      <vt:lpstr>新細明體</vt:lpstr>
      <vt:lpstr>標楷體</vt:lpstr>
      <vt:lpstr>Arial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415</cp:revision>
  <dcterms:created xsi:type="dcterms:W3CDTF">2022-07-23T09:51:35Z</dcterms:created>
  <dcterms:modified xsi:type="dcterms:W3CDTF">2023-10-11T09:53:49Z</dcterms:modified>
</cp:coreProperties>
</file>